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6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A1442-86BF-4EC2-BED1-B54CD6EE1150}" type="datetimeFigureOut">
              <a:rPr lang="en-US" smtClean="0"/>
              <a:t>1/24/2022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460E21-DF9B-4DE3-BEE2-DCDC476627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6694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A1442-86BF-4EC2-BED1-B54CD6EE1150}" type="datetimeFigureOut">
              <a:rPr lang="en-US" smtClean="0"/>
              <a:t>1/24/2022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460E21-DF9B-4DE3-BEE2-DCDC476627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2786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A1442-86BF-4EC2-BED1-B54CD6EE1150}" type="datetimeFigureOut">
              <a:rPr lang="en-US" smtClean="0"/>
              <a:t>1/24/2022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460E21-DF9B-4DE3-BEE2-DCDC476627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6981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A1442-86BF-4EC2-BED1-B54CD6EE1150}" type="datetimeFigureOut">
              <a:rPr lang="en-US" smtClean="0"/>
              <a:t>1/24/2022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460E21-DF9B-4DE3-BEE2-DCDC476627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160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A1442-86BF-4EC2-BED1-B54CD6EE1150}" type="datetimeFigureOut">
              <a:rPr lang="en-US" smtClean="0"/>
              <a:t>1/24/2022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460E21-DF9B-4DE3-BEE2-DCDC476627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3640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A1442-86BF-4EC2-BED1-B54CD6EE1150}" type="datetimeFigureOut">
              <a:rPr lang="en-US" smtClean="0"/>
              <a:t>1/24/2022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460E21-DF9B-4DE3-BEE2-DCDC476627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2965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A1442-86BF-4EC2-BED1-B54CD6EE1150}" type="datetimeFigureOut">
              <a:rPr lang="en-US" smtClean="0"/>
              <a:t>1/24/2022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460E21-DF9B-4DE3-BEE2-DCDC476627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8264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A1442-86BF-4EC2-BED1-B54CD6EE1150}" type="datetimeFigureOut">
              <a:rPr lang="en-US" smtClean="0"/>
              <a:t>1/24/2022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460E21-DF9B-4DE3-BEE2-DCDC476627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8861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A1442-86BF-4EC2-BED1-B54CD6EE1150}" type="datetimeFigureOut">
              <a:rPr lang="en-US" smtClean="0"/>
              <a:t>1/24/2022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460E21-DF9B-4DE3-BEE2-DCDC476627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0961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A1442-86BF-4EC2-BED1-B54CD6EE1150}" type="datetimeFigureOut">
              <a:rPr lang="en-US" smtClean="0"/>
              <a:t>1/24/2022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460E21-DF9B-4DE3-BEE2-DCDC476627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4629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A1442-86BF-4EC2-BED1-B54CD6EE1150}" type="datetimeFigureOut">
              <a:rPr lang="en-US" smtClean="0"/>
              <a:t>1/24/2022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460E21-DF9B-4DE3-BEE2-DCDC476627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741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DA1442-86BF-4EC2-BED1-B54CD6EE1150}" type="datetimeFigureOut">
              <a:rPr lang="en-US" smtClean="0"/>
              <a:t>1/24/2022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460E21-DF9B-4DE3-BEE2-DCDC476627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6110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developers.google.com/youtube/android/player" TargetMode="Externa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console.cloud.google.com/apis/library?project=youtubeplayer-338620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9"/>
            <a:ext cx="4346819" cy="813654"/>
          </a:xfrm>
        </p:spPr>
        <p:txBody>
          <a:bodyPr>
            <a:normAutofit fontScale="90000"/>
          </a:bodyPr>
          <a:lstStyle/>
          <a:p>
            <a:r>
              <a:rPr lang="en-US" b="1" dirty="0" err="1" smtClean="0">
                <a:solidFill>
                  <a:srgbClr val="FF0000"/>
                </a:solidFill>
              </a:rPr>
              <a:t>YouTubePlayer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72" t="12181" r="26586" b="28461"/>
          <a:stretch/>
        </p:blipFill>
        <p:spPr>
          <a:xfrm>
            <a:off x="5486399" y="826477"/>
            <a:ext cx="5662248" cy="4070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4120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28" r="64388" b="68077"/>
          <a:stretch/>
        </p:blipFill>
        <p:spPr>
          <a:xfrm>
            <a:off x="246186" y="457200"/>
            <a:ext cx="4352192" cy="183759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735626" y="948836"/>
            <a:ext cx="1178167" cy="1941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743203" y="948836"/>
            <a:ext cx="1178167" cy="1941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28" r="40216" b="55897"/>
          <a:stretch/>
        </p:blipFill>
        <p:spPr>
          <a:xfrm>
            <a:off x="4765431" y="553915"/>
            <a:ext cx="7288823" cy="267286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316418" y="1389184"/>
            <a:ext cx="1178167" cy="11429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091249" y="553915"/>
            <a:ext cx="1011113" cy="1787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287610" y="1890346"/>
            <a:ext cx="2625967" cy="21101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365" b="49103"/>
          <a:stretch/>
        </p:blipFill>
        <p:spPr>
          <a:xfrm>
            <a:off x="606671" y="2584940"/>
            <a:ext cx="2637692" cy="3490546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107833" y="5823437"/>
            <a:ext cx="1178167" cy="11429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41" t="12436" r="62428" b="46026"/>
          <a:stretch/>
        </p:blipFill>
        <p:spPr>
          <a:xfrm>
            <a:off x="3474430" y="3393831"/>
            <a:ext cx="2039816" cy="2848708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3975592" y="5660778"/>
            <a:ext cx="1178167" cy="19636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3474430" y="4196862"/>
            <a:ext cx="668215" cy="19049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98" t="70769" r="24063" b="4359"/>
          <a:stretch/>
        </p:blipFill>
        <p:spPr>
          <a:xfrm>
            <a:off x="5697416" y="4117729"/>
            <a:ext cx="6356838" cy="1705708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5793407" y="5224094"/>
            <a:ext cx="6120170" cy="17438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0442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27163" b="38462"/>
          <a:stretch/>
        </p:blipFill>
        <p:spPr>
          <a:xfrm>
            <a:off x="131885" y="1274885"/>
            <a:ext cx="8880231" cy="422030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30118" y="2804014"/>
            <a:ext cx="1178167" cy="18537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703387" y="4425828"/>
            <a:ext cx="1178167" cy="18537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7353302" y="1624013"/>
            <a:ext cx="1178167" cy="18537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256086" y="3130062"/>
            <a:ext cx="3601914" cy="121333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03" t="17435" r="38342" b="54511"/>
          <a:stretch/>
        </p:blipFill>
        <p:spPr>
          <a:xfrm>
            <a:off x="9199686" y="281355"/>
            <a:ext cx="2725615" cy="192396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9372603" y="526076"/>
            <a:ext cx="2403229" cy="24764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65" t="10129" b="51923"/>
          <a:stretch/>
        </p:blipFill>
        <p:spPr>
          <a:xfrm>
            <a:off x="9631974" y="2558560"/>
            <a:ext cx="2028092" cy="2602523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9631974" y="2558560"/>
            <a:ext cx="1178167" cy="18537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9631974" y="2735743"/>
            <a:ext cx="1178167" cy="18537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9696450" y="3243691"/>
            <a:ext cx="1654419" cy="17651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9696450" y="3437850"/>
            <a:ext cx="1654419" cy="17651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9046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53" t="2308" r="17212" b="15257"/>
          <a:stretch/>
        </p:blipFill>
        <p:spPr>
          <a:xfrm>
            <a:off x="1230923" y="211016"/>
            <a:ext cx="8616461" cy="641991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7605350" y="451704"/>
            <a:ext cx="764928" cy="19892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655889" y="1210774"/>
            <a:ext cx="4138242" cy="5740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116020" y="4352558"/>
            <a:ext cx="4138242" cy="31615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116019" y="4830273"/>
            <a:ext cx="7625857" cy="173758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5264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09" t="26923" r="17428" b="15769"/>
          <a:stretch/>
        </p:blipFill>
        <p:spPr>
          <a:xfrm>
            <a:off x="1072839" y="791308"/>
            <a:ext cx="9715321" cy="503799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555636" y="1521069"/>
            <a:ext cx="6060826" cy="24618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555636" y="4961792"/>
            <a:ext cx="6060826" cy="24618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9307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20" t="4615" r="27741" b="60898"/>
          <a:stretch/>
        </p:blipFill>
        <p:spPr>
          <a:xfrm>
            <a:off x="167055" y="272561"/>
            <a:ext cx="6356838" cy="236513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99348" y="1455127"/>
            <a:ext cx="2517526" cy="24618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Arrow 5"/>
          <p:cNvSpPr/>
          <p:nvPr/>
        </p:nvSpPr>
        <p:spPr>
          <a:xfrm>
            <a:off x="3549167" y="1362807"/>
            <a:ext cx="879231" cy="430823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69" t="4872" r="27452" b="74615"/>
          <a:stretch/>
        </p:blipFill>
        <p:spPr>
          <a:xfrm>
            <a:off x="4916386" y="874833"/>
            <a:ext cx="6312878" cy="1406769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240223" y="1239714"/>
            <a:ext cx="2517526" cy="24618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53" t="4873" r="19231" b="61282"/>
          <a:stretch/>
        </p:blipFill>
        <p:spPr>
          <a:xfrm>
            <a:off x="2206870" y="3002574"/>
            <a:ext cx="7341577" cy="2321169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8478723" y="3002574"/>
            <a:ext cx="1069724" cy="24618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678729" y="3697167"/>
            <a:ext cx="4196855" cy="19782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9213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455732" y="362499"/>
            <a:ext cx="4967654" cy="365246"/>
          </a:xfrm>
          <a:prstGeom prst="rect">
            <a:avLst/>
          </a:prstGeom>
        </p:spPr>
        <p:txBody>
          <a:bodyPr>
            <a:normAutofit fontScale="5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err="1"/>
              <a:t>si</a:t>
            </a:r>
            <a:r>
              <a:rPr lang="en-US" b="1" dirty="0"/>
              <a:t> da </a:t>
            </a:r>
            <a:r>
              <a:rPr lang="en-US" b="1" dirty="0" smtClean="0"/>
              <a:t>error…</a:t>
            </a:r>
            <a:endParaRPr lang="en-US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4" t="2564" r="19519" b="53205"/>
          <a:stretch/>
        </p:blipFill>
        <p:spPr>
          <a:xfrm>
            <a:off x="263769" y="905606"/>
            <a:ext cx="11681795" cy="3604847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33407" y="1613390"/>
            <a:ext cx="1647086" cy="18903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0700238" y="1141536"/>
            <a:ext cx="1245326" cy="20368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792414" y="2137997"/>
            <a:ext cx="5298832" cy="78984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263768" y="4753891"/>
            <a:ext cx="11681795" cy="2024978"/>
          </a:xfrm>
          <a:prstGeom prst="rect">
            <a:avLst/>
          </a:prstGeom>
        </p:spPr>
        <p:txBody>
          <a:bodyPr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 err="1"/>
              <a:t>YouTubeView</a:t>
            </a:r>
            <a:r>
              <a:rPr lang="es-ES" b="1" dirty="0"/>
              <a:t> NO permite:</a:t>
            </a:r>
            <a:endParaRPr lang="en-US" dirty="0"/>
          </a:p>
          <a:p>
            <a:r>
              <a:rPr lang="es-ES" b="1" dirty="0"/>
              <a:t>-cualquier </a:t>
            </a:r>
            <a:r>
              <a:rPr lang="es-ES" b="1" dirty="0" err="1"/>
              <a:t>layout</a:t>
            </a:r>
            <a:endParaRPr lang="en-US" dirty="0"/>
          </a:p>
          <a:p>
            <a:r>
              <a:rPr lang="es-ES" b="1" dirty="0"/>
              <a:t>-</a:t>
            </a:r>
            <a:r>
              <a:rPr lang="es-ES" b="1" dirty="0" err="1"/>
              <a:t>Button</a:t>
            </a:r>
            <a:r>
              <a:rPr lang="es-ES" b="1" dirty="0"/>
              <a:t>, </a:t>
            </a:r>
            <a:r>
              <a:rPr lang="es-ES" b="1" dirty="0" err="1"/>
              <a:t>TextView</a:t>
            </a:r>
            <a:r>
              <a:rPr lang="es-ES" b="1" dirty="0"/>
              <a:t>… entes del </a:t>
            </a:r>
            <a:r>
              <a:rPr lang="es-ES" b="1" dirty="0" err="1"/>
              <a:t>YouTubeView</a:t>
            </a:r>
            <a:endParaRPr lang="en-US" dirty="0"/>
          </a:p>
          <a:p>
            <a:r>
              <a:rPr lang="es-ES" b="1" dirty="0"/>
              <a:t>-2 o más </a:t>
            </a:r>
            <a:r>
              <a:rPr lang="es-ES" b="1" dirty="0" err="1"/>
              <a:t>YouTubeView</a:t>
            </a:r>
            <a:r>
              <a:rPr lang="es-ES" b="1" dirty="0"/>
              <a:t> en un Project</a:t>
            </a:r>
            <a:endParaRPr lang="en-US" dirty="0"/>
          </a:p>
          <a:p>
            <a:r>
              <a:rPr lang="es-ES" b="1" dirty="0"/>
              <a:t>-cambio de ancho o altura de </a:t>
            </a:r>
            <a:r>
              <a:rPr lang="es-ES" b="1" dirty="0" err="1"/>
              <a:t>YouTubeView</a:t>
            </a:r>
            <a:endParaRPr lang="en-US" dirty="0"/>
          </a:p>
          <a:p>
            <a:r>
              <a:rPr lang="es-ES" sz="2400" b="1" dirty="0" smtClean="0"/>
              <a:t>…</a:t>
            </a:r>
            <a:endParaRPr lang="en-US" sz="2400" b="1" dirty="0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Layout</a:t>
            </a:r>
            <a:r>
              <a:rPr kumimoji="0" lang="en-US" altLang="en-US" sz="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34697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4447" y="215047"/>
            <a:ext cx="4967654" cy="365246"/>
          </a:xfrm>
        </p:spPr>
        <p:txBody>
          <a:bodyPr>
            <a:normAutofit/>
          </a:bodyPr>
          <a:lstStyle/>
          <a:p>
            <a:r>
              <a:rPr lang="en-US" sz="1600" b="1" dirty="0" smtClean="0">
                <a:solidFill>
                  <a:srgbClr val="FF0000"/>
                </a:solidFill>
                <a:hlinkClick r:id="rId2"/>
              </a:rPr>
              <a:t>https://developers.google.com/youtube/android/player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15" r="25938" b="4359"/>
          <a:stretch/>
        </p:blipFill>
        <p:spPr>
          <a:xfrm>
            <a:off x="2694843" y="650631"/>
            <a:ext cx="9029700" cy="5899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5450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15" r="26082" b="43462"/>
          <a:stretch/>
        </p:blipFill>
        <p:spPr>
          <a:xfrm>
            <a:off x="1169378" y="298939"/>
            <a:ext cx="9012115" cy="321798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88" r="26009" b="53332"/>
          <a:stretch/>
        </p:blipFill>
        <p:spPr>
          <a:xfrm>
            <a:off x="1222131" y="3745522"/>
            <a:ext cx="9020908" cy="2549769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563207" y="5978770"/>
            <a:ext cx="4088424" cy="2286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563207" y="1998785"/>
            <a:ext cx="4088424" cy="2286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119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97" t="30128" r="20313" b="29872"/>
          <a:stretch/>
        </p:blipFill>
        <p:spPr>
          <a:xfrm>
            <a:off x="281353" y="1230923"/>
            <a:ext cx="6277708" cy="27432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81353" y="1230923"/>
            <a:ext cx="1354016" cy="1846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686907" y="2218592"/>
            <a:ext cx="1354016" cy="1846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18" t="21026" r="52548" b="69487"/>
          <a:stretch/>
        </p:blipFill>
        <p:spPr>
          <a:xfrm>
            <a:off x="7025053" y="4240822"/>
            <a:ext cx="4088423" cy="650631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7025053" y="4662853"/>
            <a:ext cx="2373923" cy="2286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8823079" y="4254743"/>
            <a:ext cx="492370" cy="2286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53" t="21923" r="40072" b="67565"/>
          <a:stretch/>
        </p:blipFill>
        <p:spPr>
          <a:xfrm>
            <a:off x="7027983" y="2218592"/>
            <a:ext cx="3886200" cy="7209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7025053" y="2350477"/>
            <a:ext cx="2373923" cy="1641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6487256" y="5092760"/>
            <a:ext cx="4967654" cy="36524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b="1" dirty="0" err="1" smtClean="0"/>
              <a:t>Copiamos</a:t>
            </a:r>
            <a:r>
              <a:rPr lang="en-US" sz="1600" b="1" dirty="0" smtClean="0"/>
              <a:t> YouTubeAndroidPlayerApi.jar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0211236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72" r="63942" b="29102"/>
          <a:stretch/>
        </p:blipFill>
        <p:spPr>
          <a:xfrm>
            <a:off x="644769" y="495300"/>
            <a:ext cx="4396154" cy="452803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937238" y="1937238"/>
            <a:ext cx="1354016" cy="1846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016977" y="1175237"/>
            <a:ext cx="759069" cy="20515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81" t="38462" r="35456" b="42948"/>
          <a:stretch/>
        </p:blipFill>
        <p:spPr>
          <a:xfrm>
            <a:off x="5742843" y="1277081"/>
            <a:ext cx="3543300" cy="127488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" r="63149" b="53717"/>
          <a:stretch/>
        </p:blipFill>
        <p:spPr>
          <a:xfrm>
            <a:off x="5577253" y="3024554"/>
            <a:ext cx="4492869" cy="283112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160477" y="3830515"/>
            <a:ext cx="1354016" cy="1846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2906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51" r="63221" b="33354"/>
          <a:stretch/>
        </p:blipFill>
        <p:spPr>
          <a:xfrm>
            <a:off x="562707" y="448409"/>
            <a:ext cx="4484077" cy="4237894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949570" y="1266092"/>
            <a:ext cx="668215" cy="1758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617785" y="4308230"/>
            <a:ext cx="1354016" cy="1846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65" t="5129" r="37259" b="40385"/>
          <a:stretch/>
        </p:blipFill>
        <p:spPr>
          <a:xfrm>
            <a:off x="6356838" y="1354015"/>
            <a:ext cx="4264270" cy="373673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7892562" y="4167554"/>
            <a:ext cx="1884484" cy="14946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1317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03" r="2933" b="10000"/>
          <a:stretch/>
        </p:blipFill>
        <p:spPr>
          <a:xfrm>
            <a:off x="105508" y="852854"/>
            <a:ext cx="11834446" cy="5205046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13239" y="852855"/>
            <a:ext cx="1380391" cy="3077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5647594" y="1840525"/>
            <a:ext cx="841130" cy="3077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679940" y="304985"/>
            <a:ext cx="6512168" cy="365246"/>
          </a:xfrm>
          <a:prstGeom prst="rect">
            <a:avLst/>
          </a:prstGeom>
        </p:spPr>
        <p:txBody>
          <a:bodyPr>
            <a:normAutofit fontScale="3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hlinkClick r:id="rId3"/>
              </a:rPr>
              <a:t>https://console.cloud.google.com/apis/library?project=youtubeplayer-338620</a:t>
            </a:r>
            <a:r>
              <a:rPr lang="en-US" b="1" dirty="0" smtClean="0"/>
              <a:t> 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160757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39" t="26668" r="35673" b="24743"/>
          <a:stretch/>
        </p:blipFill>
        <p:spPr>
          <a:xfrm>
            <a:off x="325315" y="272561"/>
            <a:ext cx="6057900" cy="333228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89793" y="2025163"/>
            <a:ext cx="1570891" cy="143021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2" t="25000" r="64303" b="51410"/>
          <a:stretch/>
        </p:blipFill>
        <p:spPr>
          <a:xfrm>
            <a:off x="6717323" y="1433146"/>
            <a:ext cx="3886200" cy="161778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391402" y="2444262"/>
            <a:ext cx="600805" cy="25497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231" r="25288" b="49616"/>
          <a:stretch/>
        </p:blipFill>
        <p:spPr>
          <a:xfrm>
            <a:off x="1828799" y="3956537"/>
            <a:ext cx="9108831" cy="213653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828799" y="5024802"/>
            <a:ext cx="1617786" cy="25497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457702" y="3932360"/>
            <a:ext cx="1178167" cy="25497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1337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4488" r="57525" b="32564"/>
          <a:stretch/>
        </p:blipFill>
        <p:spPr>
          <a:xfrm>
            <a:off x="448408" y="562708"/>
            <a:ext cx="5178669" cy="3631224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130671" y="866775"/>
            <a:ext cx="1178167" cy="25497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605456" y="3530844"/>
            <a:ext cx="1178167" cy="25497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974" r="57524" b="28846"/>
          <a:stretch/>
        </p:blipFill>
        <p:spPr>
          <a:xfrm>
            <a:off x="5940671" y="562708"/>
            <a:ext cx="5178669" cy="357846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7940921" y="3191608"/>
            <a:ext cx="3178419" cy="3392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90" t="35513" r="987" b="52372"/>
          <a:stretch/>
        </p:blipFill>
        <p:spPr>
          <a:xfrm>
            <a:off x="757606" y="4963260"/>
            <a:ext cx="10366130" cy="83087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9029700" y="5573593"/>
            <a:ext cx="659423" cy="25497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5681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</TotalTime>
  <Words>46</Words>
  <Application>Microsoft Office PowerPoint</Application>
  <PresentationFormat>Widescreen</PresentationFormat>
  <Paragraphs>12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Arial Unicode MS</vt:lpstr>
      <vt:lpstr>Calibri</vt:lpstr>
      <vt:lpstr>Calibri Light</vt:lpstr>
      <vt:lpstr>Office Theme</vt:lpstr>
      <vt:lpstr>YouTubePlayer</vt:lpstr>
      <vt:lpstr>https://developers.google.com/youtube/android/player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YouTube Player</dc:title>
  <dc:creator>Vita Korendovych</dc:creator>
  <cp:lastModifiedBy>Vita Korendovych</cp:lastModifiedBy>
  <cp:revision>29</cp:revision>
  <dcterms:created xsi:type="dcterms:W3CDTF">2022-01-24T16:44:50Z</dcterms:created>
  <dcterms:modified xsi:type="dcterms:W3CDTF">2022-01-24T18:18:06Z</dcterms:modified>
</cp:coreProperties>
</file>